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7AA"/>
    <a:srgbClr val="96ADDB"/>
    <a:srgbClr val="FEDF4F"/>
    <a:srgbClr val="E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7C4B-3DDB-4CED-B7BB-72192CD5A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18DB8-80C5-4032-A6A7-FAE986E05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2A111-8015-4E3E-9E88-B3FEB214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F9021-3F22-4E09-9267-69836F3B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065E0-818F-410A-B608-BBA73A0D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2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7855-164E-434B-872D-5B4E8608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5B9B1-D11F-4023-9256-88BA194F8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06C0D-3894-4461-BFEC-7663252A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D9D01-20F9-4ADE-A914-8DF67AD9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9280F-E659-4680-B220-7A925973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FB53B-6478-4042-950A-34814782A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E8CEF-6878-4738-A648-AD50C8D42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F1B6C-C814-4300-867C-66C8672F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9B018-1A48-4A2B-BA73-3B16A34C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D036-068F-411D-9EC0-6A7FD59E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4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AF6C-C32E-46DD-B4B1-5B77AA5C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DB9E7-EA46-46FE-9681-884787F2F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D417-7882-4B5B-9E77-A73F5EA4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0B6A2-17CD-43AC-833E-821B6FF8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F8C7D-A80B-4767-9C32-DB2975E1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6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B0C8-C2F9-4C22-B778-45D13D3D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0DC1A-EAF2-499E-9BF1-8EA8E347A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998E-7281-4EE9-BE18-70F953DE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27D75-C634-4E39-B60A-2FC77D23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1A04D-5852-4A4D-A8E2-0BAB00F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9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69DE-9367-4DA5-AEAB-014A8111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769A7-C99F-47CF-8185-A690AB83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14436-EBEF-4BA1-B848-0849253F3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B81E3-E32B-495F-8EAD-DC413111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F5149-3D59-4333-8171-E6E8C34B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9870D-311C-4192-BA9E-CF0F707E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75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570D-DB0D-44AA-A027-84A8A335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D55DA-EF81-41DF-B86F-0CF69BAC7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03BA7-63D2-408F-B460-5A465DE4C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BC35B-A1C4-452E-B712-B71DFD3E6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64739A-703F-45B0-858A-CD3985398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BE7B18-CCE8-4514-94D6-6D8C6C7D1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0B3B9-92C2-455B-8FC5-370E43B1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F38E7-FBA7-4801-8414-A432BFB2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081D-11F3-450E-A124-2DA2E338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A6F34-CFA4-490E-B956-8E23A47B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BB839-7EE5-4536-AD54-425B21E9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E0395-DA56-4B89-9A65-DA9FA44C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8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65274-6A59-4199-A1A1-799902DB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82F8F-0EA8-43C6-96DA-836172E8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EF4B8-A45D-4721-9692-5BE4D4D5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54D2-FCA7-46A6-A5A8-B75863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6A704-B9C5-4288-B417-F1984559D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26449-015A-42F0-97E6-294EBFC8A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D9974-861E-4516-960B-CF2351C1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B2BEA-3809-4327-8969-EF21B8DA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21CB7-EACE-4C1A-AFBA-A48A92CF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2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AB6C-E636-443B-9C8A-F2DB5895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D654F9-5675-4C31-91BD-22049B091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AE96F-F71A-4B8B-9C37-A90AF844C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60BF1-6ED6-4240-92C8-07E5919D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0FF81-9B49-42EB-A155-2D47145B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9B26C-D737-4F86-94F7-5A30328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5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57477-EACA-42D6-8AA8-A7596F7D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810A2-8647-4158-9C5C-991975B0A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8A41C-C19B-4FF6-A8D3-382998161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49C30-1F2D-4204-9264-93DD0B79FFEB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36AC8-1029-4052-BBB4-7373D8FF4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DCFA9-23C0-49AB-B964-5D60705E0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DA20-9787-459C-A548-D19C650B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6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8DA6C8-2380-4D96-8080-DD89716BA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8" name="Picture 4" descr="Image result for roy lichtenstein">
            <a:extLst>
              <a:ext uri="{FF2B5EF4-FFF2-40B4-BE49-F238E27FC236}">
                <a16:creationId xmlns:a16="http://schemas.microsoft.com/office/drawing/2014/main" id="{0715C439-09AB-4D5D-B296-40A8BF7AB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3" y="1322652"/>
            <a:ext cx="4143458" cy="4212695"/>
          </a:xfrm>
          <a:prstGeom prst="rect">
            <a:avLst/>
          </a:prstGeom>
          <a:ln w="127000" cap="sq">
            <a:solidFill>
              <a:srgbClr val="FEDF4F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7908F-71C6-4991-8095-8075470E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13" y="1502977"/>
            <a:ext cx="8212024" cy="2682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54C84A-338B-4CBF-A46E-88F5E5B31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27" y="3788880"/>
            <a:ext cx="9144793" cy="17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AA99AD-BD36-41E9-9709-116EE2116A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Image result for andy warhol">
            <a:extLst>
              <a:ext uri="{FF2B5EF4-FFF2-40B4-BE49-F238E27FC236}">
                <a16:creationId xmlns:a16="http://schemas.microsoft.com/office/drawing/2014/main" id="{A8602737-9510-4B2A-B009-E95044B93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03" y="237399"/>
            <a:ext cx="2793709" cy="2855174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James Rosenquist">
            <a:extLst>
              <a:ext uri="{FF2B5EF4-FFF2-40B4-BE49-F238E27FC236}">
                <a16:creationId xmlns:a16="http://schemas.microsoft.com/office/drawing/2014/main" id="{A30EFE9D-5CBB-4D9D-A02A-8834A4D5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5" y="3493448"/>
            <a:ext cx="2725507" cy="3152256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James Rosenquist">
            <a:extLst>
              <a:ext uri="{FF2B5EF4-FFF2-40B4-BE49-F238E27FC236}">
                <a16:creationId xmlns:a16="http://schemas.microsoft.com/office/drawing/2014/main" id="{0DFB05DB-30BA-4C8F-9A2E-D2130EDC0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94" y="3493448"/>
            <a:ext cx="5001926" cy="3152256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ndy warhol">
            <a:extLst>
              <a:ext uri="{FF2B5EF4-FFF2-40B4-BE49-F238E27FC236}">
                <a16:creationId xmlns:a16="http://schemas.microsoft.com/office/drawing/2014/main" id="{66FD4E59-F179-4190-91F4-633B02678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94" y="237399"/>
            <a:ext cx="4280289" cy="2855174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09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6452E-46DB-440A-A483-6913FED9B0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8CA5A-89F7-444E-A803-4AFED975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41" y="920691"/>
            <a:ext cx="4963107" cy="5016617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A000C-AD3D-4191-A1F5-D5ECC84E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282" y="920691"/>
            <a:ext cx="5962262" cy="5016617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7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E1F13-9F49-45D9-8CC4-790F12F8E6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66669-3E28-447A-BEE5-CB3F0A4CE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0" t="8176" r="12833" b="7911"/>
          <a:stretch/>
        </p:blipFill>
        <p:spPr>
          <a:xfrm>
            <a:off x="251669" y="354627"/>
            <a:ext cx="6891327" cy="4393541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4B91E-6045-47E2-8C51-D5AA084F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108" y="3357142"/>
            <a:ext cx="7547339" cy="3202131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70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442D8-3BC7-4C5E-9360-37EB977AEF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BD3B90-60A8-454E-96E8-159ACA34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04" y="914401"/>
            <a:ext cx="4241605" cy="5159229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6B8EE-E82C-4483-AD27-3A554001D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468" y="1585519"/>
            <a:ext cx="6930485" cy="3816991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591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0C9D50-4BE9-4B52-B32D-79A2AC79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76D554-CFA4-48AE-B611-9F33A60C0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03" y="260059"/>
            <a:ext cx="4776827" cy="6337882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839B61-DEA3-48F3-A5BB-D00BCC9D0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0059"/>
            <a:ext cx="4829984" cy="6337882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10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21F70-ADA6-43A0-9EB3-4A330AF857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3705C3-206A-47F9-A883-E057C207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4" y="434130"/>
            <a:ext cx="6021813" cy="5989739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10759C-505C-4AB9-8631-570C6913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609" y="434130"/>
            <a:ext cx="4816860" cy="5989739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9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032A9-6E12-445F-9FCA-14BAD69C14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377C2D-6EC4-48DC-B335-520CB7D3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1" y="1167117"/>
            <a:ext cx="5092736" cy="4839399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122" name="Picture 2" descr="http://www.imageduplicator.com/images/sources/20098_01.jpg">
            <a:extLst>
              <a:ext uri="{FF2B5EF4-FFF2-40B4-BE49-F238E27FC236}">
                <a16:creationId xmlns:a16="http://schemas.microsoft.com/office/drawing/2014/main" id="{2CC89EC2-8E4E-411A-B19B-8F9AB9F04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368" y="1167118"/>
            <a:ext cx="6007801" cy="4839399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9DEC5-F18F-4FB6-9AD1-4F7D8F80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C7F01-64A0-4261-A798-261145E55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15" y="401844"/>
            <a:ext cx="8692699" cy="6054312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12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6A57FB-BD3F-4006-B6DC-B63AA9F473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1CD33E-78FD-4ADF-8B9A-03CBE921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28" y="350240"/>
            <a:ext cx="6165943" cy="6157519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5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23B1FC-EE91-4AC9-91E4-361948A8AA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4E1D39-7117-4FF4-A21C-F311B44E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2" y="1746402"/>
            <a:ext cx="5440487" cy="3810522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8F680-F2CD-4E4B-8BBF-28F77936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56" y="1243063"/>
            <a:ext cx="5867787" cy="4687954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7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42EE0B-0D5D-4179-93E8-9E92B8260A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EE21A-D528-4954-88BD-7DC82FAB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"/>
          <a:stretch/>
        </p:blipFill>
        <p:spPr>
          <a:xfrm>
            <a:off x="310943" y="1514742"/>
            <a:ext cx="5198546" cy="3828516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85613-D2C9-45DE-A51C-76F6621A6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66159"/>
            <a:ext cx="5664444" cy="5725682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435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01750-0128-4791-8FAF-01FD6019D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http://www.imageduplicator.com/images/decades/1990s_1.jpg">
            <a:extLst>
              <a:ext uri="{FF2B5EF4-FFF2-40B4-BE49-F238E27FC236}">
                <a16:creationId xmlns:a16="http://schemas.microsoft.com/office/drawing/2014/main" id="{7882BE2A-C8E7-4287-AFEB-FC299098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060" y="593521"/>
            <a:ext cx="4465879" cy="5670958"/>
          </a:xfrm>
          <a:prstGeom prst="rect">
            <a:avLst/>
          </a:prstGeom>
          <a:ln w="127000" cap="sq">
            <a:solidFill>
              <a:srgbClr val="1B77AA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5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E7D6F-921B-44D4-9F5D-CE631556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Image result for roy lichtenstein sculpture">
            <a:extLst>
              <a:ext uri="{FF2B5EF4-FFF2-40B4-BE49-F238E27FC236}">
                <a16:creationId xmlns:a16="http://schemas.microsoft.com/office/drawing/2014/main" id="{E36B2322-6057-430D-B13E-52842FA4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4" y="416696"/>
            <a:ext cx="4609191" cy="6076199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2AA2E0B8-00B2-4F37-94BD-D4DD8B413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r="15070"/>
          <a:stretch/>
        </p:blipFill>
        <p:spPr bwMode="auto">
          <a:xfrm>
            <a:off x="5418034" y="421285"/>
            <a:ext cx="6417890" cy="6084290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0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D7EEA-84E2-4505-9554-C25064E798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https://www.bmwartcarcollection.com/wp-content/uploads/2011/05/03-bmw-art-car-1977-320i-group-5-lichtenstein-04_1024x768.jpg">
            <a:extLst>
              <a:ext uri="{FF2B5EF4-FFF2-40B4-BE49-F238E27FC236}">
                <a16:creationId xmlns:a16="http://schemas.microsoft.com/office/drawing/2014/main" id="{A9267033-1283-476A-ABDA-53F92990A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r="4910"/>
          <a:stretch/>
        </p:blipFill>
        <p:spPr bwMode="auto">
          <a:xfrm>
            <a:off x="6215271" y="1057542"/>
            <a:ext cx="5700045" cy="4742916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mwartcarcollection.com/wp-content/uploads/2011/05/03-bmw-art-car-1977-320i-group-5-lichtenstein-07_580x420.jpg">
            <a:extLst>
              <a:ext uri="{FF2B5EF4-FFF2-40B4-BE49-F238E27FC236}">
                <a16:creationId xmlns:a16="http://schemas.microsoft.com/office/drawing/2014/main" id="{B1B1BBA0-4F40-4B91-A533-967B39A1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4" y="1428750"/>
            <a:ext cx="5524500" cy="4000500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5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5BB8E2-565A-4184-86DE-E504B35935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Image result for times square mural">
            <a:extLst>
              <a:ext uri="{FF2B5EF4-FFF2-40B4-BE49-F238E27FC236}">
                <a16:creationId xmlns:a16="http://schemas.microsoft.com/office/drawing/2014/main" id="{BCDA8416-A60A-42A4-9559-F6F98EE2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" b="22950"/>
          <a:stretch/>
        </p:blipFill>
        <p:spPr bwMode="auto">
          <a:xfrm>
            <a:off x="878047" y="419449"/>
            <a:ext cx="10435905" cy="3834477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media/CpQJueGXgAEz7Wq.jpg">
            <a:extLst>
              <a:ext uri="{FF2B5EF4-FFF2-40B4-BE49-F238E27FC236}">
                <a16:creationId xmlns:a16="http://schemas.microsoft.com/office/drawing/2014/main" id="{6A86BDFA-D4A0-4D3F-897A-10D4B83F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670134"/>
            <a:ext cx="11430000" cy="1695450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093293-9FC4-424E-8A4D-C7D6374F83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 High School Portrait Franklin School for Boys, New York Ca. 1940 Roy Lichtenstein Foundation Archives">
            <a:extLst>
              <a:ext uri="{FF2B5EF4-FFF2-40B4-BE49-F238E27FC236}">
                <a16:creationId xmlns:a16="http://schemas.microsoft.com/office/drawing/2014/main" id="{EEDF33C5-564A-4E99-92E4-15C90AC5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424" y="448714"/>
            <a:ext cx="4317923" cy="5861433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3FEE55-75D5-42E8-BB90-4B8AC8FF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12" y="448714"/>
            <a:ext cx="4494289" cy="5861433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25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099F1-C674-4CCD-BFC6-F66FDED0DF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2" name="Picture 4" descr="Roy Lichtenstein in Paris, France, ca. 1945. The Roy Lichtenstein Foundation Archives">
            <a:extLst>
              <a:ext uri="{FF2B5EF4-FFF2-40B4-BE49-F238E27FC236}">
                <a16:creationId xmlns:a16="http://schemas.microsoft.com/office/drawing/2014/main" id="{15206DD2-8D7B-4406-9B58-7BDDFB1C1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23" y="1281549"/>
            <a:ext cx="5441177" cy="4951471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4C87F3-3D7F-42B7-93C2-1722347F0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908" y="411060"/>
            <a:ext cx="4477970" cy="6035879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62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D298A-0BB9-4378-9FA2-CCB448C60F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2208E4-B484-4848-9FF9-098A8B82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84" y="305061"/>
            <a:ext cx="5461233" cy="3442832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96428-FC1C-4019-963B-ECBE2250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75" y="1793145"/>
            <a:ext cx="5556308" cy="4766191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52EDD-2F10-4F8E-ACFB-2448C1C525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7370AA-B302-43C9-A89B-F29651F5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" y="277280"/>
            <a:ext cx="4606111" cy="5192343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B5EE7-7832-4D28-B1F7-AF87AE62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778" y="2270578"/>
            <a:ext cx="6046651" cy="4188945"/>
          </a:xfrm>
          <a:prstGeom prst="rect">
            <a:avLst/>
          </a:prstGeom>
          <a:ln w="1270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0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0000">
        <p14:pan dir="u"/>
      </p:transition>
    </mc:Choice>
    <mc:Fallback xmlns="">
      <p:transition spd="slow" advClick="0" advTm="2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Dovah</dc:creator>
  <cp:lastModifiedBy>Dovah</cp:lastModifiedBy>
  <cp:revision>43</cp:revision>
  <dcterms:created xsi:type="dcterms:W3CDTF">2018-03-17T10:16:45Z</dcterms:created>
  <dcterms:modified xsi:type="dcterms:W3CDTF">2018-03-27T18:53:22Z</dcterms:modified>
</cp:coreProperties>
</file>